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59" r:id="rId6"/>
    <p:sldId id="260" r:id="rId7"/>
    <p:sldId id="276" r:id="rId8"/>
    <p:sldId id="263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речь нач.года</c:v>
                </c:pt>
                <c:pt idx="1">
                  <c:v>речь кон. года</c:v>
                </c:pt>
                <c:pt idx="2">
                  <c:v>воображение нач. года</c:v>
                </c:pt>
                <c:pt idx="3">
                  <c:v>воображение кон.года</c:v>
                </c:pt>
                <c:pt idx="4">
                  <c:v>мышление нач. года</c:v>
                </c:pt>
                <c:pt idx="5">
                  <c:v>мышление кон.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83</c:v>
                </c:pt>
                <c:pt idx="2">
                  <c:v>17</c:v>
                </c:pt>
                <c:pt idx="3">
                  <c:v>33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 сформ.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речь нач.года</c:v>
                </c:pt>
                <c:pt idx="1">
                  <c:v>речь кон. года</c:v>
                </c:pt>
                <c:pt idx="2">
                  <c:v>воображение нач. года</c:v>
                </c:pt>
                <c:pt idx="3">
                  <c:v>воображение кон.года</c:v>
                </c:pt>
                <c:pt idx="4">
                  <c:v>мышление нач. года</c:v>
                </c:pt>
                <c:pt idx="5">
                  <c:v>мышление кон.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</c:v>
                </c:pt>
                <c:pt idx="1">
                  <c:v>17</c:v>
                </c:pt>
                <c:pt idx="2">
                  <c:v>33</c:v>
                </c:pt>
                <c:pt idx="3">
                  <c:v>67</c:v>
                </c:pt>
                <c:pt idx="4">
                  <c:v>67</c:v>
                </c:pt>
                <c:pt idx="5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речь нач.года</c:v>
                </c:pt>
                <c:pt idx="1">
                  <c:v>речь кон. года</c:v>
                </c:pt>
                <c:pt idx="2">
                  <c:v>воображение нач. года</c:v>
                </c:pt>
                <c:pt idx="3">
                  <c:v>воображение кон.года</c:v>
                </c:pt>
                <c:pt idx="4">
                  <c:v>мышление нач. года</c:v>
                </c:pt>
                <c:pt idx="5">
                  <c:v>мышление кон. года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67</c:v>
                </c:pt>
                <c:pt idx="1">
                  <c:v>0</c:v>
                </c:pt>
                <c:pt idx="2">
                  <c:v>50</c:v>
                </c:pt>
                <c:pt idx="3">
                  <c:v>0</c:v>
                </c:pt>
                <c:pt idx="4">
                  <c:v>17</c:v>
                </c:pt>
                <c:pt idx="5">
                  <c:v>0</c:v>
                </c:pt>
              </c:numCache>
            </c:numRef>
          </c:val>
        </c:ser>
        <c:shape val="cylinder"/>
        <c:axId val="81262464"/>
        <c:axId val="81264000"/>
        <c:axId val="0"/>
      </c:bar3DChart>
      <c:catAx>
        <c:axId val="812624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1264000"/>
        <c:crosses val="autoZero"/>
        <c:auto val="1"/>
        <c:lblAlgn val="ctr"/>
        <c:lblOffset val="100"/>
      </c:catAx>
      <c:valAx>
        <c:axId val="81264000"/>
        <c:scaling>
          <c:orientation val="minMax"/>
        </c:scaling>
        <c:axPos val="l"/>
        <c:majorGridlines/>
        <c:numFmt formatCode="General" sourceLinked="1"/>
        <c:tickLblPos val="nextTo"/>
        <c:crossAx val="81262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68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40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1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29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47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32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1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4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51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6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AF4D-0CBA-4A89-B28A-6973C0209EF7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E531-4BC6-4590-B0F8-7AF900673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85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1471"/>
            <a:ext cx="9144000" cy="79787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и социализации детей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спортивной направленности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«Старт»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79564"/>
            <a:ext cx="9144000" cy="42725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 МЕТОДОВ 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 ИНФОРМАЦИИ 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 ДЕТЕЙ  (В  ТОМ  ЧИСЛЕ             С  ОГРАНИЧЕННЫМИ  ВОЗМОЖНОСТЯМИ   ЗДОРОВЬЯ)  К  ОБУЧЕНИЮ  ШКОЛЕ»</a:t>
            </a:r>
          </a:p>
          <a:p>
            <a:endParaRPr lang="ru-RU" dirty="0"/>
          </a:p>
          <a:p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6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ДРУДЛЫ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486" y="1394550"/>
            <a:ext cx="9263743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droodles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doodle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каракули,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riddle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–загадка)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известны в 1950-х годах благодаря американскому автору юмористу Роджеру Прайс и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креативному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продюсеру Леонарду Стерну.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7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2642" y="772886"/>
            <a:ext cx="8826713" cy="4831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84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сознания и воображения;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образного мышления;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23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ТВОРЧЕСКИХ  И МЫСЛИТЕЛЬНЫХ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 ПРИ  ПОДГОТОВКЕ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(В  ТОМ  ЧИСЛЕ  С  ОВЗ)  К  ШКОЛЕ.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4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1.Формировать у детей образное мышление.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воображение.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речь.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4.Способствовать проявлению инициативы, вовлечению в ситуацию успеха.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3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9" y="467916"/>
            <a:ext cx="11049000" cy="106043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744200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919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671" y="682690"/>
            <a:ext cx="10515600" cy="10326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ТЕХНИКИ В РАБОТЕ С ДЕТЬМИ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671" y="1404257"/>
            <a:ext cx="10515600" cy="46623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КАРТИНКУ</a:t>
            </a:r>
          </a:p>
          <a:p>
            <a:pPr marL="0" indent="0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«ОЖИВИ» КАРТИНКУ</a:t>
            </a:r>
          </a:p>
          <a:p>
            <a:pPr marL="0" indent="0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СВОЙ ДРУДЛ, ДОРИСУЙ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РАССКАЖИ О НЕМ</a:t>
            </a:r>
          </a:p>
        </p:txBody>
      </p:sp>
    </p:spTree>
    <p:extLst>
      <p:ext uri="{BB962C8B-B14F-4D97-AF65-F5344CB8AC3E}">
        <p14:creationId xmlns="" xmlns:p14="http://schemas.microsoft.com/office/powerpoint/2010/main" val="21865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129" y="4493351"/>
            <a:ext cx="10515600" cy="16026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ВИДЕТЬ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В ОБЫЧНОМ!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29518" y="747410"/>
            <a:ext cx="4134019" cy="366668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https://avatars.mds.yandex.net/get-pdb/49816/ecc5c7b1-e7e4-4efd-89e4-66e708a2bec8/s1200?webp=false"/>
          <p:cNvPicPr>
            <a:picLocks noChangeAspect="1" noChangeArrowheads="1"/>
          </p:cNvPicPr>
          <p:nvPr/>
        </p:nvPicPr>
        <p:blipFill rotWithShape="1">
          <a:blip r:embed="rId3"/>
          <a:srcRect l="1743" t="3305" r="32578" b="3209"/>
          <a:stretch/>
        </p:blipFill>
        <p:spPr bwMode="auto">
          <a:xfrm rot="312072">
            <a:off x="4277856" y="747540"/>
            <a:ext cx="3718347" cy="3475507"/>
          </a:xfrm>
          <a:prstGeom prst="flowChartConnector">
            <a:avLst/>
          </a:prstGeom>
          <a:noFill/>
        </p:spPr>
      </p:pic>
      <p:pic>
        <p:nvPicPr>
          <p:cNvPr id="1030" name="Picture 6" descr="https://thumbs.dreamstime.com/b/%D0%BE%D0%B4%D0%BE%D0%B1%D1%80%D0%B5%D0%BD%D0%BD%D1%8B%D0%B9-emoticon-13969327.jpg"/>
          <p:cNvPicPr>
            <a:picLocks noChangeAspect="1" noChangeArrowheads="1"/>
          </p:cNvPicPr>
          <p:nvPr/>
        </p:nvPicPr>
        <p:blipFill>
          <a:blip r:embed="rId4"/>
          <a:srcRect t="28482" r="70541" b="8582"/>
          <a:stretch>
            <a:fillRect/>
          </a:stretch>
        </p:blipFill>
        <p:spPr bwMode="auto">
          <a:xfrm>
            <a:off x="1375688" y="692580"/>
            <a:ext cx="2470598" cy="3661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63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153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ГБУ «Старооскольский центр развития и социализации детей  физкультурно – спортивной направленности  «Старт»</vt:lpstr>
      <vt:lpstr> ДРУДЛЫ</vt:lpstr>
      <vt:lpstr>Слайд 3</vt:lpstr>
      <vt:lpstr>ПРАКТИЧЕСКАЯ ЗНАЧИМОСТЬ</vt:lpstr>
      <vt:lpstr> ЦЕЛЬ:</vt:lpstr>
      <vt:lpstr>ЗАДАЧИ:</vt:lpstr>
      <vt:lpstr>ДИАГНОСТИКА</vt:lpstr>
      <vt:lpstr>ПРИМЕНЕНИЕ ТЕХНИКИ В РАБОТЕ С ДЕТЬМИ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«Старооскольский центр развития и социализации детей  физкультурно – спортивной направленности  «Старт»</dc:title>
  <dc:creator>admin</dc:creator>
  <cp:lastModifiedBy>Методист</cp:lastModifiedBy>
  <cp:revision>37</cp:revision>
  <dcterms:created xsi:type="dcterms:W3CDTF">2019-11-25T09:07:36Z</dcterms:created>
  <dcterms:modified xsi:type="dcterms:W3CDTF">2019-11-28T16:03:11Z</dcterms:modified>
</cp:coreProperties>
</file>